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0"/>
  </p:notesMasterIdLst>
  <p:sldIdLst>
    <p:sldId id="256" r:id="rId2"/>
    <p:sldId id="264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4937" autoAdjust="0"/>
    <p:restoredTop sz="94660"/>
  </p:normalViewPr>
  <p:slideViewPr>
    <p:cSldViewPr>
      <p:cViewPr varScale="1">
        <p:scale>
          <a:sx n="105" d="100"/>
          <a:sy n="105" d="100"/>
        </p:scale>
        <p:origin x="-2268" y="-96"/>
      </p:cViewPr>
      <p:guideLst>
        <p:guide orient="horz" pos="1842"/>
        <p:guide orient="horz" pos="2976"/>
        <p:guide orient="horz" pos="2523"/>
        <p:guide orient="horz" pos="2296"/>
        <p:guide pos="2472"/>
        <p:guide pos="3606"/>
        <p:guide pos="2925"/>
        <p:guide pos="315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FE084BE-F683-47F4-B238-1327D9481BDB}" type="datetimeFigureOut">
              <a:rPr lang="de-DE" smtClean="0"/>
              <a:t>15.06.2013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23138A-45F0-499A-963F-9461066C314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225858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631FD-850E-4683-8E2A-984E5A103ACE}" type="datetime1">
              <a:rPr lang="de-DE" smtClean="0"/>
              <a:t>15.06.2013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628400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CC02A-E0A4-426E-9C78-0971FAB59461}" type="datetime1">
              <a:rPr lang="de-DE" smtClean="0"/>
              <a:t>15.06.2013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1527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C3D60-E61A-44CE-9E1E-293306026C97}" type="datetime1">
              <a:rPr lang="de-DE" smtClean="0"/>
              <a:t>15.06.2013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96837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51C3D-7B17-46D5-97AD-682822B0553A}" type="datetime1">
              <a:rPr lang="de-DE" smtClean="0"/>
              <a:t>15.06.2013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646885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908B-777B-4C55-842A-9373E5740956}" type="datetime1">
              <a:rPr lang="de-DE" smtClean="0"/>
              <a:t>15.06.2013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511801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02A9-8A05-4A05-8DB4-DC307929A593}" type="datetime1">
              <a:rPr lang="de-DE" smtClean="0"/>
              <a:t>15.06.2013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957923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0080F-4273-4406-9A77-8E01985053D8}" type="datetime1">
              <a:rPr lang="de-DE" smtClean="0"/>
              <a:t>15.06.2013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050890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FFC04-67B9-4712-B010-F791050F8D2C}" type="datetime1">
              <a:rPr lang="de-DE" smtClean="0"/>
              <a:t>15.06.2013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664506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7926DE-7D00-4547-A1A2-274B928FF699}" type="datetime1">
              <a:rPr lang="de-DE" smtClean="0"/>
              <a:t>15.06.2013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77510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30A856-F864-4A53-B973-A7BCF70E3E46}" type="datetime1">
              <a:rPr lang="de-DE" smtClean="0"/>
              <a:t>15.06.2013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38075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DCA51-9ED8-43BB-BE87-E2AA9BC9242B}" type="datetime1">
              <a:rPr lang="de-DE" smtClean="0"/>
              <a:t>15.06.2013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388113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FA8536-50F2-4686-98FD-F86ED9F9D2BD}" type="datetime1">
              <a:rPr lang="de-DE" smtClean="0"/>
              <a:t>15.06.2013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 smtClean="0"/>
              <a:t>Pia Bork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23A73C-892D-44A8-8BBF-A22399BAC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429659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>
          <a:xfrm>
            <a:off x="467544" y="1772816"/>
            <a:ext cx="1872208" cy="1872208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2000" dirty="0"/>
          </a:p>
        </p:txBody>
      </p:sp>
      <p:sp>
        <p:nvSpPr>
          <p:cNvPr id="5" name="Ellipse 4"/>
          <p:cNvSpPr/>
          <p:nvPr/>
        </p:nvSpPr>
        <p:spPr>
          <a:xfrm>
            <a:off x="1403648" y="2708920"/>
            <a:ext cx="2016224" cy="2016224"/>
          </a:xfrm>
          <a:prstGeom prst="ellipse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0" name="Rechteck 9"/>
          <p:cNvSpPr/>
          <p:nvPr/>
        </p:nvSpPr>
        <p:spPr>
          <a:xfrm>
            <a:off x="6012160" y="1988840"/>
            <a:ext cx="2952328" cy="2952328"/>
          </a:xfrm>
          <a:custGeom>
            <a:avLst/>
            <a:gdLst/>
            <a:ahLst/>
            <a:cxnLst/>
            <a:rect l="l" t="t" r="r" b="b"/>
            <a:pathLst>
              <a:path w="2952328" h="2952328">
                <a:moveTo>
                  <a:pt x="0" y="0"/>
                </a:moveTo>
                <a:lnTo>
                  <a:pt x="1872208" y="0"/>
                </a:lnTo>
                <a:lnTo>
                  <a:pt x="1872208" y="939740"/>
                </a:lnTo>
                <a:cubicBezTo>
                  <a:pt x="1895940" y="936959"/>
                  <a:pt x="1919978" y="936104"/>
                  <a:pt x="1944216" y="936104"/>
                </a:cubicBezTo>
                <a:cubicBezTo>
                  <a:pt x="2500981" y="936104"/>
                  <a:pt x="2952328" y="1387451"/>
                  <a:pt x="2952328" y="1944216"/>
                </a:cubicBezTo>
                <a:cubicBezTo>
                  <a:pt x="2952328" y="2500981"/>
                  <a:pt x="2500981" y="2952328"/>
                  <a:pt x="1944216" y="2952328"/>
                </a:cubicBezTo>
                <a:cubicBezTo>
                  <a:pt x="1387451" y="2952328"/>
                  <a:pt x="936104" y="2500981"/>
                  <a:pt x="936104" y="1944216"/>
                </a:cubicBezTo>
                <a:lnTo>
                  <a:pt x="939740" y="1872208"/>
                </a:lnTo>
                <a:lnTo>
                  <a:pt x="0" y="1872208"/>
                </a:lnTo>
                <a:close/>
              </a:path>
            </a:pathLst>
          </a:cu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2000" dirty="0"/>
          </a:p>
        </p:txBody>
      </p:sp>
      <p:sp>
        <p:nvSpPr>
          <p:cNvPr id="13" name="Ellipse 12"/>
          <p:cNvSpPr/>
          <p:nvPr/>
        </p:nvSpPr>
        <p:spPr>
          <a:xfrm>
            <a:off x="3779912" y="3789040"/>
            <a:ext cx="2952328" cy="2952328"/>
          </a:xfrm>
          <a:custGeom>
            <a:avLst/>
            <a:gdLst/>
            <a:ahLst/>
            <a:cxnLst/>
            <a:rect l="l" t="t" r="r" b="b"/>
            <a:pathLst>
              <a:path w="2952328" h="2952328">
                <a:moveTo>
                  <a:pt x="0" y="0"/>
                </a:moveTo>
                <a:lnTo>
                  <a:pt x="1872208" y="0"/>
                </a:lnTo>
                <a:lnTo>
                  <a:pt x="1872208" y="939740"/>
                </a:lnTo>
                <a:cubicBezTo>
                  <a:pt x="1895940" y="936960"/>
                  <a:pt x="1919978" y="936104"/>
                  <a:pt x="1944216" y="936104"/>
                </a:cubicBezTo>
                <a:cubicBezTo>
                  <a:pt x="2500981" y="936104"/>
                  <a:pt x="2952328" y="1387451"/>
                  <a:pt x="2952328" y="1944216"/>
                </a:cubicBezTo>
                <a:cubicBezTo>
                  <a:pt x="2952328" y="2500981"/>
                  <a:pt x="2500981" y="2952328"/>
                  <a:pt x="1944216" y="2952328"/>
                </a:cubicBezTo>
                <a:cubicBezTo>
                  <a:pt x="1387451" y="2952328"/>
                  <a:pt x="936104" y="2500981"/>
                  <a:pt x="936104" y="1944216"/>
                </a:cubicBezTo>
                <a:lnTo>
                  <a:pt x="939740" y="1872208"/>
                </a:lnTo>
                <a:lnTo>
                  <a:pt x="0" y="1872208"/>
                </a:lnTo>
                <a:close/>
              </a:path>
            </a:pathLst>
          </a:cu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4" name="Titel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Formenvereinigung</a:t>
            </a:r>
            <a:endParaRPr lang="de-DE" dirty="0"/>
          </a:p>
        </p:txBody>
      </p:sp>
      <p:sp>
        <p:nvSpPr>
          <p:cNvPr id="15" name="Textfeld 14"/>
          <p:cNvSpPr txBox="1"/>
          <p:nvPr/>
        </p:nvSpPr>
        <p:spPr>
          <a:xfrm>
            <a:off x="5652120" y="5517232"/>
            <a:ext cx="288032" cy="369332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dirty="0" smtClean="0"/>
              <a:t>1</a:t>
            </a:r>
            <a:endParaRPr lang="de-DE" dirty="0"/>
          </a:p>
        </p:txBody>
      </p:sp>
      <p:sp>
        <p:nvSpPr>
          <p:cNvPr id="16" name="Textfeld 15"/>
          <p:cNvSpPr txBox="1"/>
          <p:nvPr/>
        </p:nvSpPr>
        <p:spPr>
          <a:xfrm>
            <a:off x="6444208" y="2230770"/>
            <a:ext cx="288032" cy="369332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dirty="0" smtClean="0"/>
              <a:t>1</a:t>
            </a:r>
            <a:endParaRPr lang="de-DE" dirty="0"/>
          </a:p>
        </p:txBody>
      </p:sp>
      <p:sp>
        <p:nvSpPr>
          <p:cNvPr id="17" name="Textfeld 16"/>
          <p:cNvSpPr txBox="1"/>
          <p:nvPr/>
        </p:nvSpPr>
        <p:spPr>
          <a:xfrm>
            <a:off x="467544" y="6093296"/>
            <a:ext cx="1296144" cy="26161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sz="1100" dirty="0" smtClean="0"/>
              <a:t>1 – zuerst markiert</a:t>
            </a:r>
            <a:endParaRPr lang="de-DE" sz="1100" dirty="0"/>
          </a:p>
        </p:txBody>
      </p:sp>
      <p:sp>
        <p:nvSpPr>
          <p:cNvPr id="2" name="Fußzeilenplatzhalt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5885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Ring mit Durchlässen (1)</a:t>
            </a:r>
            <a:endParaRPr lang="de-DE" dirty="0"/>
          </a:p>
        </p:txBody>
      </p:sp>
      <p:sp>
        <p:nvSpPr>
          <p:cNvPr id="9" name="Rad 8"/>
          <p:cNvSpPr/>
          <p:nvPr/>
        </p:nvSpPr>
        <p:spPr>
          <a:xfrm>
            <a:off x="827584" y="1952836"/>
            <a:ext cx="2952328" cy="2952328"/>
          </a:xfrm>
          <a:prstGeom prst="donut">
            <a:avLst>
              <a:gd name="adj" fmla="val 1015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10" name="Rechteck 9"/>
          <p:cNvSpPr/>
          <p:nvPr/>
        </p:nvSpPr>
        <p:spPr>
          <a:xfrm>
            <a:off x="359532" y="3284984"/>
            <a:ext cx="3744416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2" name="Rad 11"/>
          <p:cNvSpPr/>
          <p:nvPr/>
        </p:nvSpPr>
        <p:spPr>
          <a:xfrm>
            <a:off x="5371360" y="1952836"/>
            <a:ext cx="2937784" cy="2952328"/>
          </a:xfrm>
          <a:custGeom>
            <a:avLst/>
            <a:gdLst/>
            <a:ahLst/>
            <a:cxnLst/>
            <a:rect l="l" t="t" r="r" b="b"/>
            <a:pathLst>
              <a:path w="2937784" h="2952328">
                <a:moveTo>
                  <a:pt x="0" y="1620180"/>
                </a:moveTo>
                <a:lnTo>
                  <a:pt x="302353" y="1620180"/>
                </a:lnTo>
                <a:cubicBezTo>
                  <a:pt x="372462" y="2201924"/>
                  <a:pt x="868069" y="2652401"/>
                  <a:pt x="1468892" y="2652401"/>
                </a:cubicBezTo>
                <a:cubicBezTo>
                  <a:pt x="2069715" y="2652401"/>
                  <a:pt x="2565323" y="2201924"/>
                  <a:pt x="2635431" y="1620180"/>
                </a:cubicBezTo>
                <a:lnTo>
                  <a:pt x="2937784" y="1620180"/>
                </a:lnTo>
                <a:cubicBezTo>
                  <a:pt x="2865711" y="2367875"/>
                  <a:pt x="2235555" y="2952328"/>
                  <a:pt x="1468892" y="2952328"/>
                </a:cubicBezTo>
                <a:cubicBezTo>
                  <a:pt x="702230" y="2952328"/>
                  <a:pt x="72074" y="2367875"/>
                  <a:pt x="0" y="1620180"/>
                </a:cubicBezTo>
                <a:close/>
                <a:moveTo>
                  <a:pt x="1468892" y="0"/>
                </a:moveTo>
                <a:cubicBezTo>
                  <a:pt x="2235555" y="0"/>
                  <a:pt x="2865711" y="584453"/>
                  <a:pt x="2937784" y="1332148"/>
                </a:cubicBezTo>
                <a:lnTo>
                  <a:pt x="2635431" y="1332148"/>
                </a:lnTo>
                <a:cubicBezTo>
                  <a:pt x="2565323" y="750405"/>
                  <a:pt x="2069715" y="299927"/>
                  <a:pt x="1468892" y="299927"/>
                </a:cubicBezTo>
                <a:cubicBezTo>
                  <a:pt x="868069" y="299927"/>
                  <a:pt x="372462" y="750405"/>
                  <a:pt x="302353" y="1332148"/>
                </a:cubicBezTo>
                <a:lnTo>
                  <a:pt x="0" y="1332148"/>
                </a:lnTo>
                <a:cubicBezTo>
                  <a:pt x="72074" y="584453"/>
                  <a:pt x="702230" y="0"/>
                  <a:pt x="1468892" y="0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94136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Ring mit Durchlässen (2)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 rot="5400000">
            <a:off x="-7780" y="3248980"/>
            <a:ext cx="3744416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2" name="Rad 11"/>
          <p:cNvSpPr/>
          <p:nvPr/>
        </p:nvSpPr>
        <p:spPr>
          <a:xfrm>
            <a:off x="395536" y="1916832"/>
            <a:ext cx="2937784" cy="2952328"/>
          </a:xfrm>
          <a:custGeom>
            <a:avLst/>
            <a:gdLst/>
            <a:ahLst/>
            <a:cxnLst/>
            <a:rect l="l" t="t" r="r" b="b"/>
            <a:pathLst>
              <a:path w="2937784" h="2952328">
                <a:moveTo>
                  <a:pt x="0" y="1620180"/>
                </a:moveTo>
                <a:lnTo>
                  <a:pt x="302353" y="1620180"/>
                </a:lnTo>
                <a:cubicBezTo>
                  <a:pt x="372462" y="2201924"/>
                  <a:pt x="868069" y="2652401"/>
                  <a:pt x="1468892" y="2652401"/>
                </a:cubicBezTo>
                <a:cubicBezTo>
                  <a:pt x="2069715" y="2652401"/>
                  <a:pt x="2565323" y="2201924"/>
                  <a:pt x="2635431" y="1620180"/>
                </a:cubicBezTo>
                <a:lnTo>
                  <a:pt x="2937784" y="1620180"/>
                </a:lnTo>
                <a:cubicBezTo>
                  <a:pt x="2865711" y="2367875"/>
                  <a:pt x="2235555" y="2952328"/>
                  <a:pt x="1468892" y="2952328"/>
                </a:cubicBezTo>
                <a:cubicBezTo>
                  <a:pt x="702230" y="2952328"/>
                  <a:pt x="72074" y="2367875"/>
                  <a:pt x="0" y="1620180"/>
                </a:cubicBezTo>
                <a:close/>
                <a:moveTo>
                  <a:pt x="1468892" y="0"/>
                </a:moveTo>
                <a:cubicBezTo>
                  <a:pt x="2235555" y="0"/>
                  <a:pt x="2865711" y="584453"/>
                  <a:pt x="2937784" y="1332148"/>
                </a:cubicBezTo>
                <a:lnTo>
                  <a:pt x="2635431" y="1332148"/>
                </a:lnTo>
                <a:cubicBezTo>
                  <a:pt x="2565323" y="750405"/>
                  <a:pt x="2069715" y="299927"/>
                  <a:pt x="1468892" y="299927"/>
                </a:cubicBezTo>
                <a:cubicBezTo>
                  <a:pt x="868069" y="299927"/>
                  <a:pt x="372462" y="750405"/>
                  <a:pt x="302353" y="1332148"/>
                </a:cubicBezTo>
                <a:lnTo>
                  <a:pt x="0" y="1332148"/>
                </a:lnTo>
                <a:cubicBezTo>
                  <a:pt x="72074" y="584453"/>
                  <a:pt x="702230" y="0"/>
                  <a:pt x="1468892" y="0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8" name="Rad 11"/>
          <p:cNvSpPr/>
          <p:nvPr/>
        </p:nvSpPr>
        <p:spPr>
          <a:xfrm>
            <a:off x="5148064" y="1959866"/>
            <a:ext cx="2937784" cy="2938271"/>
          </a:xfrm>
          <a:custGeom>
            <a:avLst/>
            <a:gdLst/>
            <a:ahLst/>
            <a:cxnLst/>
            <a:rect l="l" t="t" r="r" b="b"/>
            <a:pathLst>
              <a:path w="2937784" h="2938271">
                <a:moveTo>
                  <a:pt x="2635431" y="1613151"/>
                </a:moveTo>
                <a:lnTo>
                  <a:pt x="2937784" y="1613151"/>
                </a:lnTo>
                <a:cubicBezTo>
                  <a:pt x="2870279" y="2313456"/>
                  <a:pt x="2313194" y="2870556"/>
                  <a:pt x="1612908" y="2938271"/>
                </a:cubicBezTo>
                <a:lnTo>
                  <a:pt x="1612908" y="2635562"/>
                </a:lnTo>
                <a:cubicBezTo>
                  <a:pt x="2147417" y="2571329"/>
                  <a:pt x="2571018" y="2147645"/>
                  <a:pt x="2635431" y="1613151"/>
                </a:cubicBezTo>
                <a:close/>
                <a:moveTo>
                  <a:pt x="0" y="1613151"/>
                </a:moveTo>
                <a:lnTo>
                  <a:pt x="302353" y="1613151"/>
                </a:lnTo>
                <a:cubicBezTo>
                  <a:pt x="366768" y="2147645"/>
                  <a:pt x="790368" y="2571329"/>
                  <a:pt x="1324876" y="2635562"/>
                </a:cubicBezTo>
                <a:lnTo>
                  <a:pt x="1324876" y="2938271"/>
                </a:lnTo>
                <a:cubicBezTo>
                  <a:pt x="624591" y="2870556"/>
                  <a:pt x="67506" y="2313456"/>
                  <a:pt x="0" y="1613151"/>
                </a:cubicBezTo>
                <a:close/>
                <a:moveTo>
                  <a:pt x="1324876" y="0"/>
                </a:moveTo>
                <a:lnTo>
                  <a:pt x="1324876" y="302708"/>
                </a:lnTo>
                <a:cubicBezTo>
                  <a:pt x="790368" y="366942"/>
                  <a:pt x="366768" y="790626"/>
                  <a:pt x="302353" y="1325119"/>
                </a:cubicBezTo>
                <a:lnTo>
                  <a:pt x="0" y="1325119"/>
                </a:lnTo>
                <a:cubicBezTo>
                  <a:pt x="67506" y="624814"/>
                  <a:pt x="624591" y="67714"/>
                  <a:pt x="1324876" y="0"/>
                </a:cubicBezTo>
                <a:close/>
                <a:moveTo>
                  <a:pt x="1612908" y="0"/>
                </a:moveTo>
                <a:cubicBezTo>
                  <a:pt x="2313194" y="67714"/>
                  <a:pt x="2870279" y="624814"/>
                  <a:pt x="2937784" y="1325119"/>
                </a:cubicBezTo>
                <a:lnTo>
                  <a:pt x="2635431" y="1325119"/>
                </a:lnTo>
                <a:cubicBezTo>
                  <a:pt x="2571018" y="790626"/>
                  <a:pt x="2147417" y="366942"/>
                  <a:pt x="1612908" y="302708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98832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Formensubtraktion: Dreifach-Pfeil</a:t>
            </a:r>
            <a:endParaRPr lang="de-DE" dirty="0"/>
          </a:p>
        </p:txBody>
      </p:sp>
      <p:sp>
        <p:nvSpPr>
          <p:cNvPr id="3" name="Legende mit Pfeil in vier Richtungen 2"/>
          <p:cNvSpPr/>
          <p:nvPr/>
        </p:nvSpPr>
        <p:spPr>
          <a:xfrm>
            <a:off x="611560" y="1988840"/>
            <a:ext cx="2880320" cy="2880320"/>
          </a:xfrm>
          <a:prstGeom prst="quadArrow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" name="Rechteck 3"/>
          <p:cNvSpPr/>
          <p:nvPr/>
        </p:nvSpPr>
        <p:spPr>
          <a:xfrm>
            <a:off x="2743228" y="2583185"/>
            <a:ext cx="1152128" cy="165618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Legende mit Pfeil in vier Richtungen 4"/>
          <p:cNvSpPr/>
          <p:nvPr/>
        </p:nvSpPr>
        <p:spPr>
          <a:xfrm>
            <a:off x="4539268" y="1988840"/>
            <a:ext cx="2131668" cy="2880320"/>
          </a:xfrm>
          <a:custGeom>
            <a:avLst/>
            <a:gdLst/>
            <a:ahLst/>
            <a:cxnLst/>
            <a:rect l="l" t="t" r="r" b="b"/>
            <a:pathLst>
              <a:path w="2131668" h="2880320">
                <a:moveTo>
                  <a:pt x="1440160" y="0"/>
                </a:moveTo>
                <a:lnTo>
                  <a:pt x="1973451" y="533291"/>
                </a:lnTo>
                <a:lnTo>
                  <a:pt x="1706806" y="533291"/>
                </a:lnTo>
                <a:lnTo>
                  <a:pt x="1706806" y="747112"/>
                </a:lnTo>
                <a:lnTo>
                  <a:pt x="2131668" y="747112"/>
                </a:lnTo>
                <a:lnTo>
                  <a:pt x="2131668" y="2133208"/>
                </a:lnTo>
                <a:lnTo>
                  <a:pt x="1706806" y="2133208"/>
                </a:lnTo>
                <a:lnTo>
                  <a:pt x="1706806" y="2347029"/>
                </a:lnTo>
                <a:lnTo>
                  <a:pt x="1973451" y="2347029"/>
                </a:lnTo>
                <a:lnTo>
                  <a:pt x="1440160" y="2880320"/>
                </a:lnTo>
                <a:lnTo>
                  <a:pt x="906869" y="2347029"/>
                </a:lnTo>
                <a:lnTo>
                  <a:pt x="1173514" y="2347029"/>
                </a:lnTo>
                <a:lnTo>
                  <a:pt x="1173514" y="2133208"/>
                </a:lnTo>
                <a:lnTo>
                  <a:pt x="747112" y="2133208"/>
                </a:lnTo>
                <a:lnTo>
                  <a:pt x="747112" y="1706806"/>
                </a:lnTo>
                <a:lnTo>
                  <a:pt x="533291" y="1706806"/>
                </a:lnTo>
                <a:lnTo>
                  <a:pt x="533291" y="1973451"/>
                </a:lnTo>
                <a:lnTo>
                  <a:pt x="0" y="1440160"/>
                </a:lnTo>
                <a:lnTo>
                  <a:pt x="533291" y="906869"/>
                </a:lnTo>
                <a:lnTo>
                  <a:pt x="533291" y="1173514"/>
                </a:lnTo>
                <a:lnTo>
                  <a:pt x="747112" y="1173514"/>
                </a:lnTo>
                <a:lnTo>
                  <a:pt x="747112" y="747112"/>
                </a:lnTo>
                <a:lnTo>
                  <a:pt x="1173514" y="747112"/>
                </a:lnTo>
                <a:lnTo>
                  <a:pt x="1173514" y="533291"/>
                </a:lnTo>
                <a:lnTo>
                  <a:pt x="906869" y="533291"/>
                </a:ln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904019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Formensubtraktion: Pfeil verkehrt</a:t>
            </a:r>
            <a:endParaRPr lang="de-DE" dirty="0"/>
          </a:p>
        </p:txBody>
      </p:sp>
      <p:sp>
        <p:nvSpPr>
          <p:cNvPr id="4" name="Rechteck 3"/>
          <p:cNvSpPr/>
          <p:nvPr/>
        </p:nvSpPr>
        <p:spPr>
          <a:xfrm>
            <a:off x="1441748" y="2276872"/>
            <a:ext cx="1296144" cy="20882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Pfeil nach rechts 2"/>
          <p:cNvSpPr/>
          <p:nvPr/>
        </p:nvSpPr>
        <p:spPr>
          <a:xfrm>
            <a:off x="755576" y="2708920"/>
            <a:ext cx="1584176" cy="136815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Rechteck 4"/>
          <p:cNvSpPr/>
          <p:nvPr/>
        </p:nvSpPr>
        <p:spPr>
          <a:xfrm>
            <a:off x="4860032" y="2348880"/>
            <a:ext cx="1296144" cy="2088232"/>
          </a:xfrm>
          <a:custGeom>
            <a:avLst/>
            <a:gdLst/>
            <a:ahLst/>
            <a:cxnLst/>
            <a:rect l="l" t="t" r="r" b="b"/>
            <a:pathLst>
              <a:path w="1296144" h="2088232">
                <a:moveTo>
                  <a:pt x="0" y="0"/>
                </a:moveTo>
                <a:lnTo>
                  <a:pt x="1296144" y="0"/>
                </a:lnTo>
                <a:lnTo>
                  <a:pt x="1296144" y="2088232"/>
                </a:lnTo>
                <a:lnTo>
                  <a:pt x="0" y="2088232"/>
                </a:lnTo>
                <a:lnTo>
                  <a:pt x="0" y="1458162"/>
                </a:lnTo>
                <a:lnTo>
                  <a:pt x="180020" y="1458162"/>
                </a:lnTo>
                <a:lnTo>
                  <a:pt x="180020" y="1800200"/>
                </a:lnTo>
                <a:lnTo>
                  <a:pt x="864096" y="1116124"/>
                </a:lnTo>
                <a:lnTo>
                  <a:pt x="180020" y="432048"/>
                </a:lnTo>
                <a:lnTo>
                  <a:pt x="180020" y="774086"/>
                </a:lnTo>
                <a:lnTo>
                  <a:pt x="0" y="774086"/>
                </a:ln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22465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Formensubtraktion</a:t>
            </a:r>
            <a:endParaRPr lang="de-DE" dirty="0"/>
          </a:p>
        </p:txBody>
      </p:sp>
      <p:sp>
        <p:nvSpPr>
          <p:cNvPr id="3" name="Rechteck 2"/>
          <p:cNvSpPr/>
          <p:nvPr/>
        </p:nvSpPr>
        <p:spPr>
          <a:xfrm>
            <a:off x="3923928" y="2924944"/>
            <a:ext cx="1800200" cy="1800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" name="Pfeil nach rechts 3"/>
          <p:cNvSpPr/>
          <p:nvPr/>
        </p:nvSpPr>
        <p:spPr>
          <a:xfrm>
            <a:off x="3059832" y="3356992"/>
            <a:ext cx="1584176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Pfeil nach rechts 4"/>
          <p:cNvSpPr/>
          <p:nvPr/>
        </p:nvSpPr>
        <p:spPr>
          <a:xfrm flipH="1">
            <a:off x="5023966" y="3356992"/>
            <a:ext cx="1584176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Pfeil nach rechts 5"/>
          <p:cNvSpPr/>
          <p:nvPr/>
        </p:nvSpPr>
        <p:spPr>
          <a:xfrm rot="5400000" flipH="1">
            <a:off x="4031940" y="4401307"/>
            <a:ext cx="1584176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7" name="Pfeil nach rechts 6"/>
          <p:cNvSpPr/>
          <p:nvPr/>
        </p:nvSpPr>
        <p:spPr>
          <a:xfrm rot="16200000" flipH="1" flipV="1">
            <a:off x="4031940" y="2456768"/>
            <a:ext cx="1584176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9937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Formensubtraktion</a:t>
            </a:r>
            <a:endParaRPr lang="de-DE" dirty="0"/>
          </a:p>
        </p:txBody>
      </p:sp>
      <p:sp>
        <p:nvSpPr>
          <p:cNvPr id="3" name="Rechteck 2"/>
          <p:cNvSpPr/>
          <p:nvPr/>
        </p:nvSpPr>
        <p:spPr>
          <a:xfrm>
            <a:off x="3923928" y="2924944"/>
            <a:ext cx="1800200" cy="1800200"/>
          </a:xfrm>
          <a:custGeom>
            <a:avLst/>
            <a:gdLst/>
            <a:ahLst/>
            <a:cxnLst/>
            <a:rect l="l" t="t" r="r" b="b"/>
            <a:pathLst>
              <a:path w="1800200" h="1800200">
                <a:moveTo>
                  <a:pt x="0" y="0"/>
                </a:moveTo>
                <a:lnTo>
                  <a:pt x="1800200" y="0"/>
                </a:lnTo>
                <a:lnTo>
                  <a:pt x="1800200" y="630070"/>
                </a:lnTo>
                <a:lnTo>
                  <a:pt x="1496082" y="630070"/>
                </a:lnTo>
                <a:lnTo>
                  <a:pt x="1496082" y="432048"/>
                </a:lnTo>
                <a:lnTo>
                  <a:pt x="1100038" y="828092"/>
                </a:lnTo>
                <a:lnTo>
                  <a:pt x="1496082" y="1224136"/>
                </a:lnTo>
                <a:lnTo>
                  <a:pt x="1496082" y="1026114"/>
                </a:lnTo>
                <a:lnTo>
                  <a:pt x="1800200" y="1026114"/>
                </a:lnTo>
                <a:lnTo>
                  <a:pt x="1800200" y="1800200"/>
                </a:lnTo>
                <a:lnTo>
                  <a:pt x="0" y="1800200"/>
                </a:ln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" name="Pfeil nach rechts 3"/>
          <p:cNvSpPr/>
          <p:nvPr/>
        </p:nvSpPr>
        <p:spPr>
          <a:xfrm>
            <a:off x="3059832" y="3356992"/>
            <a:ext cx="1584176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Pfeil nach rechts 5"/>
          <p:cNvSpPr/>
          <p:nvPr/>
        </p:nvSpPr>
        <p:spPr>
          <a:xfrm rot="5400000" flipH="1">
            <a:off x="4031940" y="4401307"/>
            <a:ext cx="1584176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7" name="Pfeil nach rechts 6"/>
          <p:cNvSpPr/>
          <p:nvPr/>
        </p:nvSpPr>
        <p:spPr>
          <a:xfrm rot="16200000" flipH="1" flipV="1">
            <a:off x="4031940" y="2456768"/>
            <a:ext cx="1584176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55141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Formensubtraktion</a:t>
            </a:r>
            <a:endParaRPr lang="de-DE" dirty="0"/>
          </a:p>
        </p:txBody>
      </p:sp>
      <p:sp>
        <p:nvSpPr>
          <p:cNvPr id="3" name="Rechteck 2"/>
          <p:cNvSpPr/>
          <p:nvPr/>
        </p:nvSpPr>
        <p:spPr>
          <a:xfrm>
            <a:off x="3923928" y="2924944"/>
            <a:ext cx="1800200" cy="1800200"/>
          </a:xfrm>
          <a:custGeom>
            <a:avLst/>
            <a:gdLst/>
            <a:ahLst/>
            <a:cxnLst/>
            <a:rect l="l" t="t" r="r" b="b"/>
            <a:pathLst>
              <a:path w="1800200" h="1800200">
                <a:moveTo>
                  <a:pt x="0" y="0"/>
                </a:moveTo>
                <a:lnTo>
                  <a:pt x="702078" y="0"/>
                </a:lnTo>
                <a:lnTo>
                  <a:pt x="702078" y="323912"/>
                </a:lnTo>
                <a:lnTo>
                  <a:pt x="504056" y="323912"/>
                </a:lnTo>
                <a:lnTo>
                  <a:pt x="900100" y="719956"/>
                </a:lnTo>
                <a:lnTo>
                  <a:pt x="1296144" y="323912"/>
                </a:lnTo>
                <a:lnTo>
                  <a:pt x="1098122" y="323912"/>
                </a:lnTo>
                <a:lnTo>
                  <a:pt x="1098122" y="0"/>
                </a:lnTo>
                <a:lnTo>
                  <a:pt x="1800200" y="0"/>
                </a:lnTo>
                <a:lnTo>
                  <a:pt x="1800200" y="630070"/>
                </a:lnTo>
                <a:lnTo>
                  <a:pt x="1496082" y="630070"/>
                </a:lnTo>
                <a:lnTo>
                  <a:pt x="1496082" y="432048"/>
                </a:lnTo>
                <a:lnTo>
                  <a:pt x="1100038" y="828092"/>
                </a:lnTo>
                <a:lnTo>
                  <a:pt x="1496082" y="1224136"/>
                </a:lnTo>
                <a:lnTo>
                  <a:pt x="1496082" y="1026114"/>
                </a:lnTo>
                <a:lnTo>
                  <a:pt x="1800200" y="1026114"/>
                </a:lnTo>
                <a:lnTo>
                  <a:pt x="1800200" y="1800200"/>
                </a:lnTo>
                <a:lnTo>
                  <a:pt x="1098122" y="1800200"/>
                </a:lnTo>
                <a:lnTo>
                  <a:pt x="1098122" y="1476363"/>
                </a:lnTo>
                <a:lnTo>
                  <a:pt x="1296144" y="1476363"/>
                </a:lnTo>
                <a:lnTo>
                  <a:pt x="900100" y="1080319"/>
                </a:lnTo>
                <a:lnTo>
                  <a:pt x="504056" y="1476363"/>
                </a:lnTo>
                <a:lnTo>
                  <a:pt x="702078" y="1476363"/>
                </a:lnTo>
                <a:lnTo>
                  <a:pt x="702078" y="1800200"/>
                </a:lnTo>
                <a:lnTo>
                  <a:pt x="0" y="1800200"/>
                </a:lnTo>
                <a:lnTo>
                  <a:pt x="0" y="1026114"/>
                </a:lnTo>
                <a:lnTo>
                  <a:pt x="324036" y="1026114"/>
                </a:lnTo>
                <a:lnTo>
                  <a:pt x="324036" y="1224136"/>
                </a:lnTo>
                <a:lnTo>
                  <a:pt x="720080" y="828092"/>
                </a:lnTo>
                <a:lnTo>
                  <a:pt x="324036" y="432048"/>
                </a:lnTo>
                <a:lnTo>
                  <a:pt x="324036" y="630070"/>
                </a:lnTo>
                <a:lnTo>
                  <a:pt x="0" y="630070"/>
                </a:ln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22269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de-DE" dirty="0" smtClean="0"/>
              <a:t>Formensubtraktion: Pfeil zuschneiden</a:t>
            </a:r>
            <a:endParaRPr lang="de-DE" dirty="0"/>
          </a:p>
        </p:txBody>
      </p:sp>
      <p:sp>
        <p:nvSpPr>
          <p:cNvPr id="3" name="Nach rechts gekrümmter Pfeil 2"/>
          <p:cNvSpPr/>
          <p:nvPr/>
        </p:nvSpPr>
        <p:spPr>
          <a:xfrm>
            <a:off x="971600" y="2204864"/>
            <a:ext cx="2664296" cy="3312368"/>
          </a:xfrm>
          <a:prstGeom prst="curvedRightArrow">
            <a:avLst>
              <a:gd name="adj1" fmla="val 25000"/>
              <a:gd name="adj2" fmla="val 50360"/>
              <a:gd name="adj3" fmla="val 25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7" name="Ellipse 6"/>
          <p:cNvSpPr/>
          <p:nvPr/>
        </p:nvSpPr>
        <p:spPr>
          <a:xfrm>
            <a:off x="969219" y="2852936"/>
            <a:ext cx="864096" cy="1008112"/>
          </a:xfrm>
          <a:prstGeom prst="ellipse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" name="Nach rechts gekrümmter Pfeil 8"/>
          <p:cNvSpPr/>
          <p:nvPr/>
        </p:nvSpPr>
        <p:spPr>
          <a:xfrm>
            <a:off x="4932040" y="2169146"/>
            <a:ext cx="2664296" cy="3275715"/>
          </a:xfrm>
          <a:custGeom>
            <a:avLst/>
            <a:gdLst/>
            <a:ahLst/>
            <a:cxnLst/>
            <a:rect l="l" t="t" r="r" b="b"/>
            <a:pathLst>
              <a:path w="2664296" h="3275715">
                <a:moveTo>
                  <a:pt x="0" y="1179683"/>
                </a:moveTo>
                <a:cubicBezTo>
                  <a:pt x="4936" y="1323961"/>
                  <a:pt x="63563" y="1452046"/>
                  <a:pt x="154190" y="1537452"/>
                </a:cubicBezTo>
                <a:cubicBezTo>
                  <a:pt x="441492" y="1893359"/>
                  <a:pt x="1121389" y="2173729"/>
                  <a:pt x="1998222" y="2271809"/>
                </a:cubicBezTo>
                <a:lnTo>
                  <a:pt x="1998222" y="1933976"/>
                </a:lnTo>
                <a:lnTo>
                  <a:pt x="2664296" y="2641497"/>
                </a:lnTo>
                <a:lnTo>
                  <a:pt x="1998222" y="3275715"/>
                </a:lnTo>
                <a:lnTo>
                  <a:pt x="1998222" y="2937883"/>
                </a:lnTo>
                <a:cubicBezTo>
                  <a:pt x="821886" y="2806301"/>
                  <a:pt x="0" y="2346631"/>
                  <a:pt x="0" y="1820304"/>
                </a:cubicBezTo>
                <a:close/>
                <a:moveTo>
                  <a:pt x="2664296" y="0"/>
                </a:moveTo>
                <a:lnTo>
                  <a:pt x="2664296" y="666073"/>
                </a:lnTo>
                <a:cubicBezTo>
                  <a:pt x="1966383" y="666073"/>
                  <a:pt x="1317429" y="783718"/>
                  <a:pt x="834815" y="982429"/>
                </a:cubicBezTo>
                <a:cubicBezTo>
                  <a:pt x="776627" y="787291"/>
                  <a:pt x="617083" y="648071"/>
                  <a:pt x="429667" y="648071"/>
                </a:cubicBezTo>
                <a:cubicBezTo>
                  <a:pt x="328376" y="648071"/>
                  <a:pt x="235226" y="688737"/>
                  <a:pt x="162962" y="758358"/>
                </a:cubicBezTo>
                <a:cubicBezTo>
                  <a:pt x="390574" y="487210"/>
                  <a:pt x="851355" y="254684"/>
                  <a:pt x="1485311" y="119160"/>
                </a:cubicBezTo>
                <a:cubicBezTo>
                  <a:pt x="1851993" y="40772"/>
                  <a:pt x="2255401" y="0"/>
                  <a:pt x="2664296" y="0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00492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de-DE" dirty="0" smtClean="0"/>
              <a:t>Formensubtraktion: Pfeil zuschneiden</a:t>
            </a:r>
            <a:endParaRPr lang="de-DE" dirty="0"/>
          </a:p>
        </p:txBody>
      </p:sp>
      <p:sp>
        <p:nvSpPr>
          <p:cNvPr id="9" name="Nach rechts gekrümmter Pfeil 8"/>
          <p:cNvSpPr/>
          <p:nvPr/>
        </p:nvSpPr>
        <p:spPr>
          <a:xfrm>
            <a:off x="539552" y="2169145"/>
            <a:ext cx="2664296" cy="3275715"/>
          </a:xfrm>
          <a:custGeom>
            <a:avLst/>
            <a:gdLst/>
            <a:ahLst/>
            <a:cxnLst/>
            <a:rect l="l" t="t" r="r" b="b"/>
            <a:pathLst>
              <a:path w="2664296" h="3275715">
                <a:moveTo>
                  <a:pt x="0" y="1179683"/>
                </a:moveTo>
                <a:cubicBezTo>
                  <a:pt x="4936" y="1323961"/>
                  <a:pt x="63563" y="1452046"/>
                  <a:pt x="154190" y="1537452"/>
                </a:cubicBezTo>
                <a:cubicBezTo>
                  <a:pt x="441492" y="1893359"/>
                  <a:pt x="1121389" y="2173729"/>
                  <a:pt x="1998222" y="2271809"/>
                </a:cubicBezTo>
                <a:lnTo>
                  <a:pt x="1998222" y="1933976"/>
                </a:lnTo>
                <a:lnTo>
                  <a:pt x="2664296" y="2641497"/>
                </a:lnTo>
                <a:lnTo>
                  <a:pt x="1998222" y="3275715"/>
                </a:lnTo>
                <a:lnTo>
                  <a:pt x="1998222" y="2937883"/>
                </a:lnTo>
                <a:cubicBezTo>
                  <a:pt x="821886" y="2806301"/>
                  <a:pt x="0" y="2346631"/>
                  <a:pt x="0" y="1820304"/>
                </a:cubicBezTo>
                <a:close/>
                <a:moveTo>
                  <a:pt x="2664296" y="0"/>
                </a:moveTo>
                <a:lnTo>
                  <a:pt x="2664296" y="666073"/>
                </a:lnTo>
                <a:cubicBezTo>
                  <a:pt x="1966383" y="666073"/>
                  <a:pt x="1317429" y="783718"/>
                  <a:pt x="834815" y="982429"/>
                </a:cubicBezTo>
                <a:cubicBezTo>
                  <a:pt x="776627" y="787291"/>
                  <a:pt x="617083" y="648071"/>
                  <a:pt x="429667" y="648071"/>
                </a:cubicBezTo>
                <a:cubicBezTo>
                  <a:pt x="328376" y="648071"/>
                  <a:pt x="235226" y="688737"/>
                  <a:pt x="162962" y="758358"/>
                </a:cubicBezTo>
                <a:cubicBezTo>
                  <a:pt x="390574" y="487210"/>
                  <a:pt x="851355" y="254684"/>
                  <a:pt x="1485311" y="119160"/>
                </a:cubicBezTo>
                <a:cubicBezTo>
                  <a:pt x="1851993" y="40772"/>
                  <a:pt x="2255401" y="0"/>
                  <a:pt x="2664296" y="0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4" name="Rechteck 3"/>
          <p:cNvSpPr/>
          <p:nvPr/>
        </p:nvSpPr>
        <p:spPr>
          <a:xfrm>
            <a:off x="467544" y="1772816"/>
            <a:ext cx="2880320" cy="144016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" name="Nach rechts gekrümmter Pfeil 8"/>
          <p:cNvSpPr/>
          <p:nvPr/>
        </p:nvSpPr>
        <p:spPr>
          <a:xfrm>
            <a:off x="4788024" y="3368449"/>
            <a:ext cx="2664296" cy="2096032"/>
          </a:xfrm>
          <a:custGeom>
            <a:avLst/>
            <a:gdLst/>
            <a:ahLst/>
            <a:cxnLst/>
            <a:rect l="l" t="t" r="r" b="b"/>
            <a:pathLst>
              <a:path w="2664296" h="2096032">
                <a:moveTo>
                  <a:pt x="0" y="0"/>
                </a:moveTo>
                <a:cubicBezTo>
                  <a:pt x="4936" y="144278"/>
                  <a:pt x="63563" y="272363"/>
                  <a:pt x="154190" y="357769"/>
                </a:cubicBezTo>
                <a:cubicBezTo>
                  <a:pt x="441492" y="713676"/>
                  <a:pt x="1121389" y="994046"/>
                  <a:pt x="1998222" y="1092126"/>
                </a:cubicBezTo>
                <a:lnTo>
                  <a:pt x="1998222" y="754293"/>
                </a:lnTo>
                <a:lnTo>
                  <a:pt x="2664296" y="1461814"/>
                </a:lnTo>
                <a:lnTo>
                  <a:pt x="1998222" y="2096032"/>
                </a:lnTo>
                <a:lnTo>
                  <a:pt x="1998222" y="1758200"/>
                </a:lnTo>
                <a:cubicBezTo>
                  <a:pt x="821886" y="1626618"/>
                  <a:pt x="0" y="1166948"/>
                  <a:pt x="0" y="640621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525104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>
          <a:xfrm>
            <a:off x="467544" y="1772816"/>
            <a:ext cx="1872208" cy="1872208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2000" dirty="0"/>
          </a:p>
        </p:txBody>
      </p:sp>
      <p:sp>
        <p:nvSpPr>
          <p:cNvPr id="5" name="Ellipse 4"/>
          <p:cNvSpPr/>
          <p:nvPr/>
        </p:nvSpPr>
        <p:spPr>
          <a:xfrm>
            <a:off x="1403648" y="2708920"/>
            <a:ext cx="2016224" cy="2016224"/>
          </a:xfrm>
          <a:prstGeom prst="ellipse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3" name="Ellipse 12"/>
          <p:cNvSpPr/>
          <p:nvPr/>
        </p:nvSpPr>
        <p:spPr>
          <a:xfrm>
            <a:off x="5148064" y="1556792"/>
            <a:ext cx="2952328" cy="2952328"/>
          </a:xfrm>
          <a:custGeom>
            <a:avLst/>
            <a:gdLst/>
            <a:ahLst/>
            <a:cxnLst/>
            <a:rect l="l" t="t" r="r" b="b"/>
            <a:pathLst>
              <a:path w="2952328" h="2952328">
                <a:moveTo>
                  <a:pt x="0" y="0"/>
                </a:moveTo>
                <a:lnTo>
                  <a:pt x="1872208" y="0"/>
                </a:lnTo>
                <a:lnTo>
                  <a:pt x="1872208" y="939740"/>
                </a:lnTo>
                <a:cubicBezTo>
                  <a:pt x="1895940" y="936960"/>
                  <a:pt x="1919978" y="936104"/>
                  <a:pt x="1944216" y="936104"/>
                </a:cubicBezTo>
                <a:cubicBezTo>
                  <a:pt x="2500981" y="936104"/>
                  <a:pt x="2952328" y="1387451"/>
                  <a:pt x="2952328" y="1944216"/>
                </a:cubicBezTo>
                <a:cubicBezTo>
                  <a:pt x="2952328" y="2500981"/>
                  <a:pt x="2500981" y="2952328"/>
                  <a:pt x="1944216" y="2952328"/>
                </a:cubicBezTo>
                <a:cubicBezTo>
                  <a:pt x="1387451" y="2952328"/>
                  <a:pt x="936104" y="2500981"/>
                  <a:pt x="936104" y="1944216"/>
                </a:cubicBezTo>
                <a:lnTo>
                  <a:pt x="939740" y="1872208"/>
                </a:lnTo>
                <a:lnTo>
                  <a:pt x="0" y="1872208"/>
                </a:lnTo>
                <a:close/>
              </a:path>
            </a:pathLst>
          </a:cu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4" name="Titel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Formenvereinigung</a:t>
            </a:r>
            <a:endParaRPr lang="de-DE" dirty="0"/>
          </a:p>
        </p:txBody>
      </p:sp>
      <p:grpSp>
        <p:nvGrpSpPr>
          <p:cNvPr id="3" name="Gruppieren 2"/>
          <p:cNvGrpSpPr/>
          <p:nvPr/>
        </p:nvGrpSpPr>
        <p:grpSpPr>
          <a:xfrm>
            <a:off x="3851920" y="3789040"/>
            <a:ext cx="2952328" cy="2952328"/>
            <a:chOff x="3851920" y="3789040"/>
            <a:chExt cx="2952328" cy="2952328"/>
          </a:xfrm>
        </p:grpSpPr>
        <p:sp>
          <p:nvSpPr>
            <p:cNvPr id="11" name="Rechteck 10"/>
            <p:cNvSpPr/>
            <p:nvPr/>
          </p:nvSpPr>
          <p:spPr>
            <a:xfrm>
              <a:off x="3851920" y="3789040"/>
              <a:ext cx="1872208" cy="1872208"/>
            </a:xfrm>
            <a:prstGeom prst="rect">
              <a:avLst/>
            </a:prstGeom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2" name="Ellipse 11"/>
            <p:cNvSpPr/>
            <p:nvPr/>
          </p:nvSpPr>
          <p:spPr>
            <a:xfrm>
              <a:off x="4788024" y="4725144"/>
              <a:ext cx="2016224" cy="2016224"/>
            </a:xfrm>
            <a:prstGeom prst="ellipse">
              <a:avLst/>
            </a:prstGeom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sp>
        <p:nvSpPr>
          <p:cNvPr id="2" name="Fußzeilenplatzhalt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2597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>
          <a:xfrm>
            <a:off x="467544" y="1772816"/>
            <a:ext cx="1872208" cy="1872208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2000" dirty="0"/>
          </a:p>
        </p:txBody>
      </p:sp>
      <p:sp>
        <p:nvSpPr>
          <p:cNvPr id="5" name="Ellipse 4"/>
          <p:cNvSpPr/>
          <p:nvPr/>
        </p:nvSpPr>
        <p:spPr>
          <a:xfrm>
            <a:off x="1403648" y="2708920"/>
            <a:ext cx="2016224" cy="2016224"/>
          </a:xfrm>
          <a:prstGeom prst="ellipse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4" name="Titel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Formenkombination</a:t>
            </a:r>
            <a:endParaRPr lang="de-DE" dirty="0"/>
          </a:p>
        </p:txBody>
      </p:sp>
      <p:sp>
        <p:nvSpPr>
          <p:cNvPr id="17" name="Textfeld 16"/>
          <p:cNvSpPr txBox="1"/>
          <p:nvPr/>
        </p:nvSpPr>
        <p:spPr>
          <a:xfrm>
            <a:off x="467544" y="6093296"/>
            <a:ext cx="1296144" cy="26161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sz="1100" dirty="0" smtClean="0"/>
              <a:t>1 – zuerst markiert</a:t>
            </a:r>
            <a:endParaRPr lang="de-DE" sz="1100" dirty="0"/>
          </a:p>
        </p:txBody>
      </p:sp>
      <p:sp>
        <p:nvSpPr>
          <p:cNvPr id="11" name="Rechteck 10"/>
          <p:cNvSpPr/>
          <p:nvPr/>
        </p:nvSpPr>
        <p:spPr>
          <a:xfrm>
            <a:off x="5636712" y="1700808"/>
            <a:ext cx="2952328" cy="2952328"/>
          </a:xfrm>
          <a:custGeom>
            <a:avLst/>
            <a:gdLst/>
            <a:ahLst/>
            <a:cxnLst/>
            <a:rect l="l" t="t" r="r" b="b"/>
            <a:pathLst>
              <a:path w="2952328" h="2952328">
                <a:moveTo>
                  <a:pt x="1944216" y="936104"/>
                </a:moveTo>
                <a:cubicBezTo>
                  <a:pt x="2500981" y="936104"/>
                  <a:pt x="2952328" y="1387451"/>
                  <a:pt x="2952328" y="1944216"/>
                </a:cubicBezTo>
                <a:cubicBezTo>
                  <a:pt x="2952328" y="2500981"/>
                  <a:pt x="2500981" y="2952328"/>
                  <a:pt x="1944216" y="2952328"/>
                </a:cubicBezTo>
                <a:cubicBezTo>
                  <a:pt x="1387451" y="2952328"/>
                  <a:pt x="936104" y="2500981"/>
                  <a:pt x="936104" y="1944216"/>
                </a:cubicBezTo>
                <a:lnTo>
                  <a:pt x="939740" y="1872208"/>
                </a:lnTo>
                <a:lnTo>
                  <a:pt x="1872208" y="1872208"/>
                </a:lnTo>
                <a:lnTo>
                  <a:pt x="1872208" y="939740"/>
                </a:lnTo>
                <a:cubicBezTo>
                  <a:pt x="1895940" y="936959"/>
                  <a:pt x="1919978" y="936104"/>
                  <a:pt x="1944216" y="936104"/>
                </a:cubicBezTo>
                <a:close/>
                <a:moveTo>
                  <a:pt x="0" y="0"/>
                </a:moveTo>
                <a:lnTo>
                  <a:pt x="1872208" y="0"/>
                </a:lnTo>
                <a:lnTo>
                  <a:pt x="1872208" y="939740"/>
                </a:lnTo>
                <a:cubicBezTo>
                  <a:pt x="1372819" y="973919"/>
                  <a:pt x="973919" y="1372819"/>
                  <a:pt x="939740" y="1872208"/>
                </a:cubicBezTo>
                <a:lnTo>
                  <a:pt x="0" y="1872208"/>
                </a:lnTo>
                <a:close/>
              </a:path>
            </a:pathLst>
          </a:cu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2000" dirty="0"/>
          </a:p>
        </p:txBody>
      </p:sp>
      <p:sp>
        <p:nvSpPr>
          <p:cNvPr id="19" name="Ellipse 18"/>
          <p:cNvSpPr/>
          <p:nvPr/>
        </p:nvSpPr>
        <p:spPr>
          <a:xfrm>
            <a:off x="3563888" y="3212976"/>
            <a:ext cx="2952328" cy="2952328"/>
          </a:xfrm>
          <a:custGeom>
            <a:avLst/>
            <a:gdLst/>
            <a:ahLst/>
            <a:cxnLst/>
            <a:rect l="l" t="t" r="r" b="b"/>
            <a:pathLst>
              <a:path w="2952328" h="2952328">
                <a:moveTo>
                  <a:pt x="1944216" y="936104"/>
                </a:moveTo>
                <a:cubicBezTo>
                  <a:pt x="2500981" y="936104"/>
                  <a:pt x="2952328" y="1387451"/>
                  <a:pt x="2952328" y="1944216"/>
                </a:cubicBezTo>
                <a:cubicBezTo>
                  <a:pt x="2952328" y="2500981"/>
                  <a:pt x="2500981" y="2952328"/>
                  <a:pt x="1944216" y="2952328"/>
                </a:cubicBezTo>
                <a:cubicBezTo>
                  <a:pt x="1387451" y="2952328"/>
                  <a:pt x="936104" y="2500981"/>
                  <a:pt x="936104" y="1944216"/>
                </a:cubicBezTo>
                <a:lnTo>
                  <a:pt x="939740" y="1872208"/>
                </a:lnTo>
                <a:lnTo>
                  <a:pt x="1872208" y="1872208"/>
                </a:lnTo>
                <a:lnTo>
                  <a:pt x="1872208" y="939740"/>
                </a:lnTo>
                <a:cubicBezTo>
                  <a:pt x="1895940" y="936960"/>
                  <a:pt x="1919978" y="936104"/>
                  <a:pt x="1944216" y="936104"/>
                </a:cubicBezTo>
                <a:close/>
                <a:moveTo>
                  <a:pt x="0" y="0"/>
                </a:moveTo>
                <a:lnTo>
                  <a:pt x="1872208" y="0"/>
                </a:lnTo>
                <a:lnTo>
                  <a:pt x="1872208" y="939740"/>
                </a:lnTo>
                <a:cubicBezTo>
                  <a:pt x="1372819" y="973919"/>
                  <a:pt x="973919" y="1372819"/>
                  <a:pt x="939740" y="1872208"/>
                </a:cubicBezTo>
                <a:lnTo>
                  <a:pt x="0" y="1872208"/>
                </a:lnTo>
                <a:close/>
              </a:path>
            </a:pathLst>
          </a:cu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5" name="Textfeld 14"/>
          <p:cNvSpPr txBox="1"/>
          <p:nvPr/>
        </p:nvSpPr>
        <p:spPr>
          <a:xfrm>
            <a:off x="5508104" y="5013176"/>
            <a:ext cx="288032" cy="369332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dirty="0" smtClean="0"/>
              <a:t>1</a:t>
            </a:r>
            <a:endParaRPr lang="de-DE" dirty="0"/>
          </a:p>
        </p:txBody>
      </p:sp>
      <p:sp>
        <p:nvSpPr>
          <p:cNvPr id="16" name="Textfeld 15"/>
          <p:cNvSpPr txBox="1"/>
          <p:nvPr/>
        </p:nvSpPr>
        <p:spPr>
          <a:xfrm>
            <a:off x="5796136" y="1916832"/>
            <a:ext cx="288032" cy="369332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dirty="0" smtClean="0"/>
              <a:t>1</a:t>
            </a:r>
            <a:endParaRPr lang="de-DE" dirty="0"/>
          </a:p>
        </p:txBody>
      </p:sp>
      <p:sp>
        <p:nvSpPr>
          <p:cNvPr id="2" name="Fußzeilenplatzhalt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00113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>
          <a:xfrm>
            <a:off x="467544" y="1772816"/>
            <a:ext cx="1872208" cy="1872208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2000" dirty="0"/>
          </a:p>
        </p:txBody>
      </p:sp>
      <p:sp>
        <p:nvSpPr>
          <p:cNvPr id="5" name="Ellipse 4"/>
          <p:cNvSpPr/>
          <p:nvPr/>
        </p:nvSpPr>
        <p:spPr>
          <a:xfrm>
            <a:off x="1403648" y="2708920"/>
            <a:ext cx="2016224" cy="2016224"/>
          </a:xfrm>
          <a:prstGeom prst="ellipse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4" name="Titel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Formenschnittmenge</a:t>
            </a:r>
            <a:endParaRPr lang="de-DE" dirty="0"/>
          </a:p>
        </p:txBody>
      </p:sp>
      <p:sp>
        <p:nvSpPr>
          <p:cNvPr id="17" name="Textfeld 16"/>
          <p:cNvSpPr txBox="1"/>
          <p:nvPr/>
        </p:nvSpPr>
        <p:spPr>
          <a:xfrm>
            <a:off x="467544" y="6093296"/>
            <a:ext cx="1296144" cy="26161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sz="1100" dirty="0" smtClean="0"/>
              <a:t>1 – zuerst markiert</a:t>
            </a:r>
            <a:endParaRPr lang="de-DE" sz="1100" dirty="0"/>
          </a:p>
        </p:txBody>
      </p:sp>
      <p:sp>
        <p:nvSpPr>
          <p:cNvPr id="10" name="Rechteck 9"/>
          <p:cNvSpPr/>
          <p:nvPr/>
        </p:nvSpPr>
        <p:spPr>
          <a:xfrm>
            <a:off x="6414329" y="2496532"/>
            <a:ext cx="932468" cy="932468"/>
          </a:xfrm>
          <a:custGeom>
            <a:avLst/>
            <a:gdLst/>
            <a:ahLst/>
            <a:cxnLst/>
            <a:rect l="l" t="t" r="r" b="b"/>
            <a:pathLst>
              <a:path w="932468" h="932468">
                <a:moveTo>
                  <a:pt x="932468" y="0"/>
                </a:moveTo>
                <a:lnTo>
                  <a:pt x="932468" y="932468"/>
                </a:lnTo>
                <a:lnTo>
                  <a:pt x="0" y="932468"/>
                </a:lnTo>
                <a:cubicBezTo>
                  <a:pt x="34179" y="433079"/>
                  <a:pt x="433079" y="34179"/>
                  <a:pt x="932468" y="0"/>
                </a:cubicBezTo>
                <a:close/>
              </a:path>
            </a:pathLst>
          </a:cu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2000" dirty="0"/>
          </a:p>
        </p:txBody>
      </p:sp>
      <p:sp>
        <p:nvSpPr>
          <p:cNvPr id="18" name="Ellipse 17"/>
          <p:cNvSpPr/>
          <p:nvPr/>
        </p:nvSpPr>
        <p:spPr>
          <a:xfrm>
            <a:off x="4470113" y="4642937"/>
            <a:ext cx="932468" cy="932468"/>
          </a:xfrm>
          <a:custGeom>
            <a:avLst/>
            <a:gdLst/>
            <a:ahLst/>
            <a:cxnLst/>
            <a:rect l="l" t="t" r="r" b="b"/>
            <a:pathLst>
              <a:path w="932468" h="932468">
                <a:moveTo>
                  <a:pt x="932468" y="0"/>
                </a:moveTo>
                <a:lnTo>
                  <a:pt x="932468" y="932468"/>
                </a:lnTo>
                <a:lnTo>
                  <a:pt x="0" y="932468"/>
                </a:lnTo>
                <a:cubicBezTo>
                  <a:pt x="34179" y="433079"/>
                  <a:pt x="433079" y="34179"/>
                  <a:pt x="932468" y="0"/>
                </a:cubicBezTo>
                <a:close/>
              </a:path>
            </a:pathLst>
          </a:cu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5" name="Textfeld 14"/>
          <p:cNvSpPr txBox="1"/>
          <p:nvPr/>
        </p:nvSpPr>
        <p:spPr>
          <a:xfrm>
            <a:off x="5508104" y="5733256"/>
            <a:ext cx="288032" cy="369332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dirty="0" smtClean="0"/>
              <a:t>1</a:t>
            </a:r>
            <a:endParaRPr lang="de-DE" dirty="0"/>
          </a:p>
        </p:txBody>
      </p:sp>
      <p:sp>
        <p:nvSpPr>
          <p:cNvPr id="16" name="Textfeld 15"/>
          <p:cNvSpPr txBox="1"/>
          <p:nvPr/>
        </p:nvSpPr>
        <p:spPr>
          <a:xfrm>
            <a:off x="5796136" y="1822115"/>
            <a:ext cx="288032" cy="369332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dirty="0" smtClean="0"/>
              <a:t>1</a:t>
            </a:r>
            <a:endParaRPr lang="de-DE" dirty="0"/>
          </a:p>
        </p:txBody>
      </p:sp>
      <p:sp>
        <p:nvSpPr>
          <p:cNvPr id="2" name="Fußzeilenplatzhalt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142605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>
          <a:xfrm>
            <a:off x="467544" y="1772816"/>
            <a:ext cx="1872208" cy="1872208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2000" dirty="0"/>
          </a:p>
        </p:txBody>
      </p:sp>
      <p:sp>
        <p:nvSpPr>
          <p:cNvPr id="5" name="Ellipse 4"/>
          <p:cNvSpPr/>
          <p:nvPr/>
        </p:nvSpPr>
        <p:spPr>
          <a:xfrm>
            <a:off x="1403648" y="2708920"/>
            <a:ext cx="2016224" cy="2016224"/>
          </a:xfrm>
          <a:prstGeom prst="ellipse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4" name="Titel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Formensubtraktion</a:t>
            </a:r>
            <a:endParaRPr lang="de-DE" dirty="0"/>
          </a:p>
        </p:txBody>
      </p:sp>
      <p:sp>
        <p:nvSpPr>
          <p:cNvPr id="17" name="Textfeld 16"/>
          <p:cNvSpPr txBox="1"/>
          <p:nvPr/>
        </p:nvSpPr>
        <p:spPr>
          <a:xfrm>
            <a:off x="467544" y="6093296"/>
            <a:ext cx="1296144" cy="26161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sz="1100" dirty="0" smtClean="0"/>
              <a:t>1 – zuerst markiert</a:t>
            </a:r>
            <a:endParaRPr lang="de-DE" sz="1100" dirty="0"/>
          </a:p>
        </p:txBody>
      </p:sp>
      <p:sp>
        <p:nvSpPr>
          <p:cNvPr id="11" name="Rechteck 10"/>
          <p:cNvSpPr/>
          <p:nvPr/>
        </p:nvSpPr>
        <p:spPr>
          <a:xfrm>
            <a:off x="5292080" y="1412776"/>
            <a:ext cx="1872208" cy="1872208"/>
          </a:xfrm>
          <a:custGeom>
            <a:avLst/>
            <a:gdLst/>
            <a:ahLst/>
            <a:cxnLst/>
            <a:rect l="l" t="t" r="r" b="b"/>
            <a:pathLst>
              <a:path w="1872208" h="1872208">
                <a:moveTo>
                  <a:pt x="0" y="0"/>
                </a:moveTo>
                <a:lnTo>
                  <a:pt x="1872208" y="0"/>
                </a:lnTo>
                <a:lnTo>
                  <a:pt x="1872208" y="939740"/>
                </a:lnTo>
                <a:cubicBezTo>
                  <a:pt x="1372819" y="973919"/>
                  <a:pt x="973919" y="1372819"/>
                  <a:pt x="939740" y="1872208"/>
                </a:cubicBezTo>
                <a:lnTo>
                  <a:pt x="0" y="1872208"/>
                </a:lnTo>
                <a:close/>
              </a:path>
            </a:pathLst>
          </a:cu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2000" dirty="0"/>
          </a:p>
        </p:txBody>
      </p:sp>
      <p:sp>
        <p:nvSpPr>
          <p:cNvPr id="19" name="Ellipse 18"/>
          <p:cNvSpPr/>
          <p:nvPr/>
        </p:nvSpPr>
        <p:spPr>
          <a:xfrm>
            <a:off x="4644008" y="4685408"/>
            <a:ext cx="2016224" cy="2016224"/>
          </a:xfrm>
          <a:custGeom>
            <a:avLst/>
            <a:gdLst/>
            <a:ahLst/>
            <a:cxnLst/>
            <a:rect l="l" t="t" r="r" b="b"/>
            <a:pathLst>
              <a:path w="2016224" h="2016224">
                <a:moveTo>
                  <a:pt x="1008112" y="0"/>
                </a:moveTo>
                <a:cubicBezTo>
                  <a:pt x="1564877" y="0"/>
                  <a:pt x="2016224" y="451347"/>
                  <a:pt x="2016224" y="1008112"/>
                </a:cubicBezTo>
                <a:cubicBezTo>
                  <a:pt x="2016224" y="1564877"/>
                  <a:pt x="1564877" y="2016224"/>
                  <a:pt x="1008112" y="2016224"/>
                </a:cubicBezTo>
                <a:cubicBezTo>
                  <a:pt x="451347" y="2016224"/>
                  <a:pt x="0" y="1564877"/>
                  <a:pt x="0" y="1008112"/>
                </a:cubicBezTo>
                <a:lnTo>
                  <a:pt x="3636" y="936104"/>
                </a:lnTo>
                <a:lnTo>
                  <a:pt x="936104" y="936104"/>
                </a:lnTo>
                <a:lnTo>
                  <a:pt x="936104" y="3636"/>
                </a:lnTo>
                <a:cubicBezTo>
                  <a:pt x="959836" y="856"/>
                  <a:pt x="983874" y="0"/>
                  <a:pt x="1008112" y="0"/>
                </a:cubicBezTo>
                <a:close/>
              </a:path>
            </a:pathLst>
          </a:cu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5" name="Textfeld 14"/>
          <p:cNvSpPr txBox="1"/>
          <p:nvPr/>
        </p:nvSpPr>
        <p:spPr>
          <a:xfrm>
            <a:off x="5742235" y="5717711"/>
            <a:ext cx="288032" cy="369332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dirty="0" smtClean="0"/>
              <a:t>1</a:t>
            </a:r>
            <a:endParaRPr lang="de-DE" dirty="0"/>
          </a:p>
        </p:txBody>
      </p:sp>
      <p:sp>
        <p:nvSpPr>
          <p:cNvPr id="16" name="Textfeld 15"/>
          <p:cNvSpPr txBox="1"/>
          <p:nvPr/>
        </p:nvSpPr>
        <p:spPr>
          <a:xfrm>
            <a:off x="5598219" y="1582544"/>
            <a:ext cx="288032" cy="369332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de-DE" dirty="0" smtClean="0"/>
              <a:t>1</a:t>
            </a:r>
            <a:endParaRPr lang="de-DE" dirty="0"/>
          </a:p>
        </p:txBody>
      </p:sp>
      <p:sp>
        <p:nvSpPr>
          <p:cNvPr id="2" name="Fußzeilenplatzhalt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07548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DE" dirty="0" smtClean="0"/>
              <a:t>Beispiel Nacheinander (1)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2411760" y="1268760"/>
            <a:ext cx="2160000" cy="21600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2" name="Ellipse 11"/>
          <p:cNvSpPr/>
          <p:nvPr/>
        </p:nvSpPr>
        <p:spPr>
          <a:xfrm>
            <a:off x="3563888" y="2420888"/>
            <a:ext cx="2160240" cy="216024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4" name="Rechteck 13"/>
          <p:cNvSpPr/>
          <p:nvPr/>
        </p:nvSpPr>
        <p:spPr>
          <a:xfrm>
            <a:off x="4572000" y="3429000"/>
            <a:ext cx="2160000" cy="21600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603607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DE" dirty="0" smtClean="0"/>
              <a:t>Beispiel Nacheinander (2)</a:t>
            </a:r>
            <a:endParaRPr lang="de-DE" dirty="0"/>
          </a:p>
        </p:txBody>
      </p:sp>
      <p:sp>
        <p:nvSpPr>
          <p:cNvPr id="12" name="Ellipse 11"/>
          <p:cNvSpPr/>
          <p:nvPr/>
        </p:nvSpPr>
        <p:spPr>
          <a:xfrm>
            <a:off x="3563888" y="2420888"/>
            <a:ext cx="2160240" cy="2160240"/>
          </a:xfrm>
          <a:custGeom>
            <a:avLst/>
            <a:gdLst/>
            <a:ahLst/>
            <a:cxnLst/>
            <a:rect l="l" t="t" r="r" b="b"/>
            <a:pathLst>
              <a:path w="2160240" h="2160240">
                <a:moveTo>
                  <a:pt x="1080120" y="0"/>
                </a:moveTo>
                <a:cubicBezTo>
                  <a:pt x="1676654" y="0"/>
                  <a:pt x="2160240" y="483586"/>
                  <a:pt x="2160240" y="1080120"/>
                </a:cubicBezTo>
                <a:cubicBezTo>
                  <a:pt x="2160240" y="1676654"/>
                  <a:pt x="1676654" y="2160240"/>
                  <a:pt x="1080120" y="2160240"/>
                </a:cubicBezTo>
                <a:cubicBezTo>
                  <a:pt x="483586" y="2160240"/>
                  <a:pt x="0" y="1676654"/>
                  <a:pt x="0" y="1080120"/>
                </a:cubicBezTo>
                <a:lnTo>
                  <a:pt x="3648" y="1007872"/>
                </a:lnTo>
                <a:lnTo>
                  <a:pt x="1007872" y="1007872"/>
                </a:lnTo>
                <a:lnTo>
                  <a:pt x="1007872" y="3648"/>
                </a:lnTo>
                <a:cubicBezTo>
                  <a:pt x="1031695" y="803"/>
                  <a:pt x="1055814" y="0"/>
                  <a:pt x="1080120" y="0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4" name="Rechteck 13"/>
          <p:cNvSpPr/>
          <p:nvPr/>
        </p:nvSpPr>
        <p:spPr>
          <a:xfrm>
            <a:off x="4572000" y="3429000"/>
            <a:ext cx="2160000" cy="21600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73656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DE" dirty="0" smtClean="0"/>
              <a:t>Beispiel Nacheinander (3)</a:t>
            </a:r>
            <a:endParaRPr lang="de-DE" dirty="0"/>
          </a:p>
        </p:txBody>
      </p:sp>
      <p:sp>
        <p:nvSpPr>
          <p:cNvPr id="12" name="Ellipse 11"/>
          <p:cNvSpPr/>
          <p:nvPr/>
        </p:nvSpPr>
        <p:spPr>
          <a:xfrm>
            <a:off x="3563888" y="2420888"/>
            <a:ext cx="2156604" cy="2156604"/>
          </a:xfrm>
          <a:custGeom>
            <a:avLst/>
            <a:gdLst/>
            <a:ahLst/>
            <a:cxnLst/>
            <a:rect l="l" t="t" r="r" b="b"/>
            <a:pathLst>
              <a:path w="2156604" h="2156604">
                <a:moveTo>
                  <a:pt x="1080120" y="0"/>
                </a:moveTo>
                <a:cubicBezTo>
                  <a:pt x="1652429" y="0"/>
                  <a:pt x="2120777" y="445107"/>
                  <a:pt x="2156604" y="1008112"/>
                </a:cubicBezTo>
                <a:lnTo>
                  <a:pt x="1008112" y="1008112"/>
                </a:lnTo>
                <a:lnTo>
                  <a:pt x="1008112" y="2156604"/>
                </a:lnTo>
                <a:cubicBezTo>
                  <a:pt x="445107" y="2120777"/>
                  <a:pt x="0" y="1652429"/>
                  <a:pt x="0" y="1080120"/>
                </a:cubicBezTo>
                <a:lnTo>
                  <a:pt x="3648" y="1007872"/>
                </a:lnTo>
                <a:lnTo>
                  <a:pt x="1007872" y="1007872"/>
                </a:lnTo>
                <a:lnTo>
                  <a:pt x="1007872" y="3648"/>
                </a:lnTo>
                <a:cubicBezTo>
                  <a:pt x="1031695" y="803"/>
                  <a:pt x="1055814" y="0"/>
                  <a:pt x="1080120" y="0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720963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Formenvereinigung</a:t>
            </a:r>
            <a:endParaRPr lang="de-DE" dirty="0"/>
          </a:p>
        </p:txBody>
      </p:sp>
      <p:sp>
        <p:nvSpPr>
          <p:cNvPr id="3" name="Gleichschenkliges Dreieck 2"/>
          <p:cNvSpPr/>
          <p:nvPr/>
        </p:nvSpPr>
        <p:spPr>
          <a:xfrm>
            <a:off x="1619672" y="3429000"/>
            <a:ext cx="2304256" cy="165618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" name="Ellipse 3"/>
          <p:cNvSpPr/>
          <p:nvPr/>
        </p:nvSpPr>
        <p:spPr>
          <a:xfrm>
            <a:off x="2051720" y="2708920"/>
            <a:ext cx="1440160" cy="144016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Gleichschenkliges Dreieck 4"/>
          <p:cNvSpPr/>
          <p:nvPr/>
        </p:nvSpPr>
        <p:spPr>
          <a:xfrm>
            <a:off x="5004048" y="2708920"/>
            <a:ext cx="2304256" cy="2376264"/>
          </a:xfrm>
          <a:custGeom>
            <a:avLst/>
            <a:gdLst/>
            <a:ahLst/>
            <a:cxnLst/>
            <a:rect l="l" t="t" r="r" b="b"/>
            <a:pathLst>
              <a:path w="2304256" h="2376264">
                <a:moveTo>
                  <a:pt x="1152128" y="0"/>
                </a:moveTo>
                <a:cubicBezTo>
                  <a:pt x="1549817" y="0"/>
                  <a:pt x="1872208" y="322391"/>
                  <a:pt x="1872208" y="720080"/>
                </a:cubicBezTo>
                <a:cubicBezTo>
                  <a:pt x="1872208" y="964877"/>
                  <a:pt x="1750055" y="1181143"/>
                  <a:pt x="1562846" y="1310487"/>
                </a:cubicBezTo>
                <a:lnTo>
                  <a:pt x="2304256" y="2376264"/>
                </a:lnTo>
                <a:lnTo>
                  <a:pt x="0" y="2376264"/>
                </a:lnTo>
                <a:lnTo>
                  <a:pt x="741411" y="1310487"/>
                </a:lnTo>
                <a:cubicBezTo>
                  <a:pt x="554202" y="1181143"/>
                  <a:pt x="432048" y="964877"/>
                  <a:pt x="432048" y="720080"/>
                </a:cubicBezTo>
                <a:cubicBezTo>
                  <a:pt x="432048" y="322391"/>
                  <a:pt x="754439" y="0"/>
                  <a:pt x="1152128" y="0"/>
                </a:cubicBezTo>
                <a:close/>
              </a:path>
            </a:pathLst>
          </a:cu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Pia Bork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66507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111</Words>
  <Application>Microsoft Office PowerPoint</Application>
  <PresentationFormat>Bildschirmpräsentation (4:3)</PresentationFormat>
  <Paragraphs>48</Paragraphs>
  <Slides>18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18</vt:i4>
      </vt:variant>
    </vt:vector>
  </HeadingPairs>
  <TitlesOfParts>
    <vt:vector size="19" baseType="lpstr">
      <vt:lpstr>Larissa</vt:lpstr>
      <vt:lpstr>Formenvereinigung</vt:lpstr>
      <vt:lpstr>Formenvereinigung</vt:lpstr>
      <vt:lpstr>Formenkombination</vt:lpstr>
      <vt:lpstr>Formenschnittmenge</vt:lpstr>
      <vt:lpstr>Formensubtraktion</vt:lpstr>
      <vt:lpstr>Beispiel Nacheinander (1)</vt:lpstr>
      <vt:lpstr>Beispiel Nacheinander (2)</vt:lpstr>
      <vt:lpstr>Beispiel Nacheinander (3)</vt:lpstr>
      <vt:lpstr>Formenvereinigung</vt:lpstr>
      <vt:lpstr>Ring mit Durchlässen (1)</vt:lpstr>
      <vt:lpstr>Ring mit Durchlässen (2)</vt:lpstr>
      <vt:lpstr>Formensubtraktion: Dreifach-Pfeil</vt:lpstr>
      <vt:lpstr>Formensubtraktion: Pfeil verkehrt</vt:lpstr>
      <vt:lpstr>Formensubtraktion</vt:lpstr>
      <vt:lpstr>Formensubtraktion</vt:lpstr>
      <vt:lpstr>Formensubtraktion</vt:lpstr>
      <vt:lpstr>Formensubtraktion: Pfeil zuschneiden</vt:lpstr>
      <vt:lpstr>Formensubtraktion: Pfeil zuschneiden</vt:lpstr>
    </vt:vector>
  </TitlesOfParts>
  <Company>Office Training München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Formen kombinieren</dc:title>
  <dc:subject>http://www.borkpc.de</dc:subject>
  <dc:creator>Pia Bork</dc:creator>
  <cp:lastModifiedBy>Pia Bork</cp:lastModifiedBy>
  <cp:revision>20</cp:revision>
  <dcterms:created xsi:type="dcterms:W3CDTF">2013-06-14T12:05:47Z</dcterms:created>
  <dcterms:modified xsi:type="dcterms:W3CDTF">2013-06-15T18:15:09Z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Eigentümer">
    <vt:lpwstr>Pia Bork</vt:lpwstr>
  </property>
</Properties>
</file>

<file path=docProps/thumbnail.jpeg>
</file>